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69"/>
  </p:normalViewPr>
  <p:slideViewPr>
    <p:cSldViewPr snapToGrid="0" snapToObjects="1">
      <p:cViewPr>
        <p:scale>
          <a:sx n="95" d="100"/>
          <a:sy n="95" d="100"/>
        </p:scale>
        <p:origin x="-10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D91D472-6E40-6B40-A044-F69BA0B322A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8C9D6B38-EAF6-E947-81BC-730E3DEA29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1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Central </a:t>
            </a:r>
            <a:r>
              <a:rPr lang="en-US" dirty="0" smtClean="0"/>
              <a:t>Asian Republics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Language and Economy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770021"/>
            <a:ext cx="5916249" cy="49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 Shot 2019-04-11 at 8.37.05 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10935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itle 7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Russian Speakers Worldwide</a:t>
            </a:r>
            <a:endParaRPr lang="en-US" dirty="0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63" y="524373"/>
            <a:ext cx="4893963" cy="52120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3" y="5655107"/>
            <a:ext cx="53721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41" y="2438400"/>
            <a:ext cx="6875655" cy="3651250"/>
          </a:xfrm>
        </p:spPr>
      </p:pic>
    </p:spTree>
    <p:extLst>
      <p:ext uri="{BB962C8B-B14F-4D97-AF65-F5344CB8AC3E}">
        <p14:creationId xmlns:p14="http://schemas.microsoft.com/office/powerpoint/2010/main" val="7232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5942813"/>
            <a:ext cx="8770938" cy="6253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0"/>
            <a:ext cx="8599231" cy="60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4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8900" y="2270389"/>
            <a:ext cx="3227715" cy="1687924"/>
          </a:xfrm>
        </p:spPr>
        <p:txBody>
          <a:bodyPr/>
          <a:lstStyle/>
          <a:p>
            <a:pPr algn="ctr"/>
            <a:r>
              <a:rPr lang="en-US" dirty="0" smtClean="0"/>
              <a:t>GDP by Sector</a:t>
            </a:r>
            <a:br>
              <a:rPr lang="en-US" dirty="0" smtClean="0"/>
            </a:br>
            <a:r>
              <a:rPr lang="en-US" dirty="0" smtClean="0"/>
              <a:t>2005, 2013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58" y="0"/>
            <a:ext cx="3414710" cy="6858000"/>
          </a:xfrm>
        </p:spPr>
      </p:pic>
    </p:spTree>
    <p:extLst>
      <p:ext uri="{BB962C8B-B14F-4D97-AF65-F5344CB8AC3E}">
        <p14:creationId xmlns:p14="http://schemas.microsoft.com/office/powerpoint/2010/main" val="1985013280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11</TotalTime>
  <Words>18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Schoolbook</vt:lpstr>
      <vt:lpstr>Corbel</vt:lpstr>
      <vt:lpstr>Feathered</vt:lpstr>
      <vt:lpstr>The  Central Asian Republics</vt:lpstr>
      <vt:lpstr>PowerPoint Presentation</vt:lpstr>
      <vt:lpstr>Russian Speakers Worldwide</vt:lpstr>
      <vt:lpstr>Economic Data</vt:lpstr>
      <vt:lpstr>PowerPoint Presentation</vt:lpstr>
      <vt:lpstr>GDP by Sector 2005, 2013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Central Asian Republics</dc:title>
  <dc:creator>Laura Brunell</dc:creator>
  <cp:lastModifiedBy>Laura Brunell</cp:lastModifiedBy>
  <cp:revision>3</cp:revision>
  <dcterms:created xsi:type="dcterms:W3CDTF">2019-04-11T15:45:49Z</dcterms:created>
  <dcterms:modified xsi:type="dcterms:W3CDTF">2019-04-11T15:59:56Z</dcterms:modified>
</cp:coreProperties>
</file>