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68" r:id="rId3"/>
    <p:sldId id="269" r:id="rId4"/>
    <p:sldId id="263" r:id="rId5"/>
    <p:sldId id="270" r:id="rId6"/>
    <p:sldId id="258" r:id="rId7"/>
    <p:sldId id="260" r:id="rId8"/>
    <p:sldId id="257" r:id="rId9"/>
    <p:sldId id="262" r:id="rId10"/>
    <p:sldId id="259" r:id="rId11"/>
    <p:sldId id="264" r:id="rId12"/>
    <p:sldId id="273" r:id="rId13"/>
    <p:sldId id="274" r:id="rId14"/>
    <p:sldId id="272" r:id="rId15"/>
    <p:sldId id="275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runell" initials="LB" lastIdx="1" clrIdx="0">
    <p:extLst>
      <p:ext uri="{19B8F6BF-5375-455C-9EA6-DF929625EA0E}">
        <p15:presenceInfo xmlns:p15="http://schemas.microsoft.com/office/powerpoint/2012/main" userId="" providerId=""/>
      </p:ext>
    </p:extLst>
  </p:cmAuthor>
  <p:cmAuthor id="2" name="Laura Brunell" initials="LB [2]" lastIdx="1" clrIdx="1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EC"/>
    <a:srgbClr val="FF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4"/>
    <p:restoredTop sz="94669"/>
  </p:normalViewPr>
  <p:slideViewPr>
    <p:cSldViewPr snapToGrid="0" snapToObjects="1">
      <p:cViewPr>
        <p:scale>
          <a:sx n="69" d="100"/>
          <a:sy n="69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oliticalcompass.org/" TargetMode="Externa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hyperlink" Target="https://www.quora.com/What-caused-the-Republican-and-Democratic-parties-to-essentially-switch-ideologies-How-and-when-did-this-happ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The Varieties of European Political Ideologies and Political Parties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</a:rPr>
              <a:t>Comparative European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Politics</a:t>
            </a:r>
          </a:p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Dr. Brunell</a:t>
            </a:r>
          </a:p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Gonzaga University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4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Range of Political Ideologies of Parties in European Parliaments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Riksdag</a:t>
            </a:r>
            <a:r>
              <a:rPr lang="en-US" dirty="0" smtClean="0"/>
              <a:t> before 2014 Elections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3" y="2815125"/>
            <a:ext cx="4479925" cy="235337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Riksdag</a:t>
            </a:r>
            <a:r>
              <a:rPr lang="en-US" dirty="0" smtClean="0"/>
              <a:t> after 2014 Elections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20" y="2871436"/>
            <a:ext cx="4481512" cy="2240756"/>
          </a:xfrm>
        </p:spPr>
      </p:pic>
    </p:spTree>
    <p:extLst>
      <p:ext uri="{BB962C8B-B14F-4D97-AF65-F5344CB8AC3E}">
        <p14:creationId xmlns:p14="http://schemas.microsoft.com/office/powerpoint/2010/main" val="4770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Danish Folketing 2011 election results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1832152"/>
            <a:ext cx="8594725" cy="4344633"/>
          </a:xfrm>
        </p:spPr>
      </p:pic>
    </p:spTree>
    <p:extLst>
      <p:ext uri="{BB962C8B-B14F-4D97-AF65-F5344CB8AC3E}">
        <p14:creationId xmlns:p14="http://schemas.microsoft.com/office/powerpoint/2010/main" val="17409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1"/>
            <a:ext cx="9692640" cy="68116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i="1" dirty="0" err="1" smtClean="0">
                <a:latin typeface="+mn-lt"/>
                <a:ea typeface="Arial" charset="0"/>
                <a:cs typeface="Arial" charset="0"/>
              </a:rPr>
              <a:t>Brunell’s</a:t>
            </a:r>
            <a:r>
              <a:rPr lang="en-US" sz="4000" i="1" dirty="0" smtClean="0">
                <a:latin typeface="+mn-lt"/>
                <a:ea typeface="Arial" charset="0"/>
                <a:cs typeface="Arial" charset="0"/>
              </a:rPr>
              <a:t> Result on Political Ideology Quiz</a:t>
            </a:r>
            <a:endParaRPr lang="en-US" sz="4000" i="1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71" y="1313645"/>
            <a:ext cx="8688041" cy="4782837"/>
          </a:xfrm>
        </p:spPr>
      </p:pic>
    </p:spTree>
    <p:extLst>
      <p:ext uri="{BB962C8B-B14F-4D97-AF65-F5344CB8AC3E}">
        <p14:creationId xmlns:p14="http://schemas.microsoft.com/office/powerpoint/2010/main" val="11790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365760"/>
            <a:ext cx="10387842" cy="806217"/>
          </a:xfrm>
        </p:spPr>
        <p:txBody>
          <a:bodyPr>
            <a:normAutofit/>
          </a:bodyPr>
          <a:lstStyle/>
          <a:p>
            <a:r>
              <a:rPr lang="en-US" sz="3600" i="1" dirty="0" err="1" smtClean="0">
                <a:latin typeface="+mn-lt"/>
                <a:ea typeface="Arial" charset="0"/>
                <a:cs typeface="Arial" charset="0"/>
              </a:rPr>
              <a:t>Brunell’s</a:t>
            </a:r>
            <a:r>
              <a:rPr lang="en-US" sz="3600" i="1" dirty="0" smtClean="0">
                <a:latin typeface="+mn-lt"/>
                <a:ea typeface="Arial" charset="0"/>
                <a:cs typeface="Arial" charset="0"/>
              </a:rPr>
              <a:t> Results </a:t>
            </a:r>
            <a:r>
              <a:rPr lang="en-US" sz="3600" i="1" dirty="0">
                <a:latin typeface="+mn-lt"/>
                <a:ea typeface="Arial" charset="0"/>
                <a:cs typeface="Arial" charset="0"/>
              </a:rPr>
              <a:t>on Political </a:t>
            </a:r>
            <a:r>
              <a:rPr lang="en-US" sz="3600" i="1" dirty="0" smtClean="0">
                <a:latin typeface="+mn-lt"/>
                <a:ea typeface="Arial" charset="0"/>
                <a:cs typeface="Arial" charset="0"/>
              </a:rPr>
              <a:t>Ideology Quiz</a:t>
            </a:r>
            <a:endParaRPr lang="en-US" sz="3600" i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1339403"/>
            <a:ext cx="8524321" cy="5021640"/>
          </a:xfrm>
        </p:spPr>
      </p:pic>
    </p:spTree>
    <p:extLst>
      <p:ext uri="{BB962C8B-B14F-4D97-AF65-F5344CB8AC3E}">
        <p14:creationId xmlns:p14="http://schemas.microsoft.com/office/powerpoint/2010/main" val="875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err="1">
                <a:ea typeface="Arial" charset="0"/>
                <a:cs typeface="Arial" charset="0"/>
              </a:rPr>
              <a:t>Brunell’s</a:t>
            </a:r>
            <a:r>
              <a:rPr lang="en-US" i="1" dirty="0">
                <a:ea typeface="Arial" charset="0"/>
                <a:cs typeface="Arial" charset="0"/>
              </a:rPr>
              <a:t> Results on Political Ideology Quiz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1691322"/>
            <a:ext cx="9601200" cy="4471734"/>
          </a:xfrm>
        </p:spPr>
      </p:pic>
    </p:spTree>
    <p:extLst>
      <p:ext uri="{BB962C8B-B14F-4D97-AF65-F5344CB8AC3E}">
        <p14:creationId xmlns:p14="http://schemas.microsoft.com/office/powerpoint/2010/main" val="8622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i="1" dirty="0" err="1">
                <a:ea typeface="Arial" charset="0"/>
                <a:cs typeface="Arial" charset="0"/>
              </a:rPr>
              <a:t>Brunell’s</a:t>
            </a:r>
            <a:r>
              <a:rPr lang="en-US" i="1" dirty="0">
                <a:ea typeface="Arial" charset="0"/>
                <a:cs typeface="Arial" charset="0"/>
              </a:rPr>
              <a:t> Results on Political Ideology Quiz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6" y="4240434"/>
            <a:ext cx="8723376" cy="21055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52" y="1854120"/>
            <a:ext cx="7994015" cy="23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3602736" cy="32186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  <a:hlinkClick r:id="rId2"/>
              </a:rPr>
              <a:t>Political Compass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65760"/>
            <a:ext cx="6511909" cy="6144768"/>
          </a:xfrm>
        </p:spPr>
      </p:pic>
    </p:spTree>
    <p:extLst>
      <p:ext uri="{BB962C8B-B14F-4D97-AF65-F5344CB8AC3E}">
        <p14:creationId xmlns:p14="http://schemas.microsoft.com/office/powerpoint/2010/main" val="17081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541176"/>
            <a:ext cx="5654351" cy="5673011"/>
          </a:xfrm>
        </p:spPr>
      </p:pic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0" y="911346"/>
            <a:ext cx="4809744" cy="5581530"/>
          </a:xfrm>
        </p:spPr>
        <p:txBody>
          <a:bodyPr/>
          <a:lstStyle/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Click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  <a:hlinkClick r:id="rId3"/>
              </a:rPr>
              <a:t>here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for a very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good explanation of US system on four part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typology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And an example of how ignorant most Americans are of political ideology as revealed by the question asked.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43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13740"/>
          </a:xfrm>
        </p:spPr>
        <p:txBody>
          <a:bodyPr/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Learning Objectives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61872" y="1079500"/>
            <a:ext cx="8595360" cy="51006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To understand the political ideological spectrum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 it exists in Europe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 it differs from the US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1" y="2522537"/>
            <a:ext cx="653143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889000"/>
            <a:ext cx="9692640" cy="484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7893631" y="1079500"/>
            <a:ext cx="219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****In US terms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 2016: broader than usual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0" y="1384300"/>
            <a:ext cx="9164780" cy="4663440"/>
          </a:xfrm>
        </p:spPr>
      </p:pic>
    </p:spTree>
    <p:extLst>
      <p:ext uri="{BB962C8B-B14F-4D97-AF65-F5344CB8AC3E}">
        <p14:creationId xmlns:p14="http://schemas.microsoft.com/office/powerpoint/2010/main" val="5055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But still different than Europe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Why?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Different political histories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Monarchy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Empire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Church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Different bases of citizenship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Esp.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ethnonationalism</a:t>
            </a:r>
            <a:endParaRPr lang="en-US" sz="24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Jus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sanguinis</a:t>
            </a:r>
            <a:endParaRPr lang="en-US" sz="24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Different political institutions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Esp. parliamentary systems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Political Ideologies in Europe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LEFT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Values social security for all over individual/corporate freedom to amass wealth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Larger role for state in providing for social justice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Tends to be more secular, for strong separation of church and state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RIGHT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Values family, church, nation; traditionalism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Often in favor of having an established church and/or special treatment for traditionally most significant church(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and discrimination against non-traditional religious groups.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Patriotism, strong defense of nation.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1073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365760"/>
            <a:ext cx="10789412" cy="77724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Range of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Political Ideologies    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66" y="1257300"/>
            <a:ext cx="9004393" cy="5029200"/>
          </a:xfrm>
        </p:spPr>
      </p:pic>
    </p:spTree>
    <p:extLst>
      <p:ext uri="{BB962C8B-B14F-4D97-AF65-F5344CB8AC3E}">
        <p14:creationId xmlns:p14="http://schemas.microsoft.com/office/powerpoint/2010/main" val="7333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does “liberal” mean in Europe?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84" y="685800"/>
            <a:ext cx="3720433" cy="5486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4111752" cy="381000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For individual freedom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For free markets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Opposed to aristocracy, monarchy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Secular, anti-religious, religious intervention in public affairs</a:t>
            </a: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Occupies the center on political spectrum between leftists/socialists and rightists/conservatives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261</TotalTime>
  <Words>262</Words>
  <Application>Microsoft Macintosh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Schoolbook</vt:lpstr>
      <vt:lpstr>Wingdings 2</vt:lpstr>
      <vt:lpstr>Arial</vt:lpstr>
      <vt:lpstr>View</vt:lpstr>
      <vt:lpstr> The Varieties of European Political Ideologies and Political Parties  </vt:lpstr>
      <vt:lpstr>Learning Objectives</vt:lpstr>
      <vt:lpstr>PowerPoint Presentation</vt:lpstr>
      <vt:lpstr>US 2016: broader than usual </vt:lpstr>
      <vt:lpstr>But still different than Europe</vt:lpstr>
      <vt:lpstr>Political Ideologies in Europe</vt:lpstr>
      <vt:lpstr>PowerPoint Presentation</vt:lpstr>
      <vt:lpstr>Range of Political Ideologies     </vt:lpstr>
      <vt:lpstr>What does “liberal” mean in Europe?</vt:lpstr>
      <vt:lpstr>Range of Political Ideologies of Parties in European Parliaments</vt:lpstr>
      <vt:lpstr>Danish Folketing 2011 election results</vt:lpstr>
      <vt:lpstr>   Brunell’s Result on Political Ideology Quiz</vt:lpstr>
      <vt:lpstr>Brunell’s Results on Political Ideology Quiz</vt:lpstr>
      <vt:lpstr>Brunell’s Results on Political Ideology Quiz</vt:lpstr>
      <vt:lpstr>Brunell’s Results on Political Ideology Quiz</vt:lpstr>
      <vt:lpstr>Political Compass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Brunell</dc:creator>
  <cp:lastModifiedBy>Laura Brunell</cp:lastModifiedBy>
  <cp:revision>29</cp:revision>
  <dcterms:created xsi:type="dcterms:W3CDTF">2017-01-23T02:57:14Z</dcterms:created>
  <dcterms:modified xsi:type="dcterms:W3CDTF">2017-01-23T07:18:17Z</dcterms:modified>
</cp:coreProperties>
</file>